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2" r:id="rId3"/>
    <p:sldId id="281" r:id="rId4"/>
    <p:sldId id="256" r:id="rId5"/>
    <p:sldId id="260" r:id="rId6"/>
    <p:sldId id="258" r:id="rId7"/>
    <p:sldId id="259" r:id="rId8"/>
    <p:sldId id="25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0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5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938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419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6393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129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788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396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949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323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158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690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F26D7-BB77-4D8C-BD47-10BD1FA97246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660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Hannah_Arendt" TargetMode="External"/><Relationship Id="rId3" Type="http://schemas.openxmlformats.org/officeDocument/2006/relationships/hyperlink" Target="https://es.wikipedia.org/wiki/Adolf_Hitler" TargetMode="External"/><Relationship Id="rId7" Type="http://schemas.openxmlformats.org/officeDocument/2006/relationships/hyperlink" Target="https://es.wikipedia.org/wiki/Guerra_fr%C3%ADa" TargetMode="External"/><Relationship Id="rId2" Type="http://schemas.openxmlformats.org/officeDocument/2006/relationships/hyperlink" Target="https://es.wikipedia.org/wiki/Giovanni_Gent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Segunda_guerra_mundial" TargetMode="External"/><Relationship Id="rId5" Type="http://schemas.openxmlformats.org/officeDocument/2006/relationships/hyperlink" Target="https://es.wikipedia.org/wiki/Franz_Neumann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es.wikipedia.org/wiki/Herbert_Marcuse" TargetMode="External"/><Relationship Id="rId9" Type="http://schemas.openxmlformats.org/officeDocument/2006/relationships/hyperlink" Target="https://es.wikipedia.org/wiki/Los_or%C3%ADgenes_del_totalitarism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PE" dirty="0" smtClean="0"/>
              <a:t>¿Qué es el Totalitarismo?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972231"/>
            <a:ext cx="10515600" cy="2872060"/>
          </a:xfrm>
        </p:spPr>
        <p:txBody>
          <a:bodyPr/>
          <a:lstStyle/>
          <a:p>
            <a:pPr marL="0" indent="0" algn="ctr">
              <a:buNone/>
            </a:pPr>
            <a:r>
              <a:rPr lang="es-PE" dirty="0" smtClean="0"/>
              <a:t>¿qué ejemplos hay? ¿nos aproximamos a uno?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51" y="1620782"/>
            <a:ext cx="4467497" cy="507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2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46" y="408485"/>
            <a:ext cx="7885372" cy="793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48" y="1457732"/>
            <a:ext cx="8155170" cy="51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9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02" y="189819"/>
            <a:ext cx="9764491" cy="9858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02" y="1306285"/>
            <a:ext cx="9800545" cy="54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2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62" y="444137"/>
            <a:ext cx="9306402" cy="10321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642" y="1690007"/>
            <a:ext cx="7547815" cy="49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20" y="485231"/>
            <a:ext cx="5953125" cy="8191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588136" y="710140"/>
            <a:ext cx="240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La memoria!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5" y="1479096"/>
            <a:ext cx="6694442" cy="50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5" y="413929"/>
            <a:ext cx="7804722" cy="11274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2" y="1635987"/>
            <a:ext cx="7929835" cy="50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2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35" y="348751"/>
            <a:ext cx="8064378" cy="1035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11" y="1558697"/>
            <a:ext cx="6962911" cy="50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95" y="0"/>
            <a:ext cx="10740800" cy="67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2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372699"/>
            <a:ext cx="6078548" cy="9074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1497330"/>
            <a:ext cx="5981700" cy="1485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825" y="3200400"/>
            <a:ext cx="5962650" cy="1171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825" y="4729843"/>
            <a:ext cx="5934075" cy="1447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606" y="1845469"/>
            <a:ext cx="2654514" cy="28452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" y="2213401"/>
            <a:ext cx="2449013" cy="24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95" y="159204"/>
            <a:ext cx="6267450" cy="1314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72" y="1580334"/>
            <a:ext cx="6048375" cy="15811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896" y="3268164"/>
            <a:ext cx="6029325" cy="14763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896" y="4851219"/>
            <a:ext cx="6000750" cy="9048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808" y="5862774"/>
            <a:ext cx="5114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6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60" y="200432"/>
            <a:ext cx="9310279" cy="67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108959"/>
            <a:ext cx="10515600" cy="3068003"/>
          </a:xfrm>
        </p:spPr>
        <p:txBody>
          <a:bodyPr>
            <a:normAutofit/>
          </a:bodyPr>
          <a:lstStyle/>
          <a:p>
            <a:r>
              <a:rPr lang="es-PE" sz="1800" dirty="0"/>
              <a:t> Una frase muy citada de un texto realizado conjuntamente por Mussolini y su principal ideólogo </a:t>
            </a:r>
            <a:r>
              <a:rPr lang="es-PE" sz="1800" dirty="0">
                <a:hlinkClick r:id="rId2" tooltip="Giovanni Gentile"/>
              </a:rPr>
              <a:t>Giovanni </a:t>
            </a:r>
            <a:r>
              <a:rPr lang="es-PE" sz="1800" dirty="0" err="1">
                <a:hlinkClick r:id="rId2" tooltip="Giovanni Gentile"/>
              </a:rPr>
              <a:t>Gentile</a:t>
            </a:r>
            <a:r>
              <a:rPr lang="es-PE" sz="1800" dirty="0"/>
              <a:t> dice así: «para el fascismo, todo está dentro del estado y nada humano o espiritual existe ni tiene valor fuera del estado, en ese sentido el fascismo es totalitario».</a:t>
            </a:r>
          </a:p>
          <a:p>
            <a:r>
              <a:rPr lang="es-PE" sz="1800" dirty="0"/>
              <a:t>El </a:t>
            </a:r>
            <a:r>
              <a:rPr lang="es-PE" sz="1600" dirty="0"/>
              <a:t>término</a:t>
            </a:r>
            <a:r>
              <a:rPr lang="es-PE" sz="1800" dirty="0"/>
              <a:t> reencuentra su connotación peyorativa en la pluma de los intelectuales alemanes opuestos a </a:t>
            </a:r>
            <a:r>
              <a:rPr lang="es-PE" sz="1800" dirty="0">
                <a:hlinkClick r:id="rId3" tooltip="Adolf Hitler"/>
              </a:rPr>
              <a:t>Hitler</a:t>
            </a:r>
            <a:r>
              <a:rPr lang="es-PE" sz="1800" dirty="0"/>
              <a:t>, a destacar </a:t>
            </a:r>
            <a:r>
              <a:rPr lang="es-PE" sz="1800" dirty="0">
                <a:hlinkClick r:id="rId4" tooltip="Herbert Marcuse"/>
              </a:rPr>
              <a:t>Herbert Marcuse</a:t>
            </a:r>
            <a:r>
              <a:rPr lang="es-PE" sz="1800" dirty="0"/>
              <a:t> o </a:t>
            </a:r>
            <a:r>
              <a:rPr lang="es-PE" sz="1800" dirty="0">
                <a:hlinkClick r:id="rId5" tooltip="Franz Neumann"/>
              </a:rPr>
              <a:t>Franz Neumann</a:t>
            </a:r>
            <a:r>
              <a:rPr lang="es-PE" sz="1800" dirty="0"/>
              <a:t>, poco después, en 1941 aparece por primera vez escrito el sustantivo «totalitarismo».</a:t>
            </a:r>
          </a:p>
          <a:p>
            <a:r>
              <a:rPr lang="es-PE" sz="1800" dirty="0"/>
              <a:t>Tras el paréntesis de la </a:t>
            </a:r>
            <a:r>
              <a:rPr lang="es-PE" sz="1800" dirty="0">
                <a:hlinkClick r:id="rId6" tooltip="Segunda guerra mundial"/>
              </a:rPr>
              <a:t>segunda guerra mundial</a:t>
            </a:r>
            <a:r>
              <a:rPr lang="es-PE" sz="1800" dirty="0"/>
              <a:t>, a lo largo de la </a:t>
            </a:r>
            <a:r>
              <a:rPr lang="es-PE" sz="1800" dirty="0">
                <a:hlinkClick r:id="rId7" tooltip="Guerra fría"/>
              </a:rPr>
              <a:t>guerra fría</a:t>
            </a:r>
            <a:r>
              <a:rPr lang="es-PE" sz="1800" dirty="0"/>
              <a:t> va a aparecer una teoría científica del totalitarismo, es en estos años cuando aparece la obra capital de </a:t>
            </a:r>
            <a:r>
              <a:rPr lang="es-PE" sz="1800" dirty="0">
                <a:hlinkClick r:id="rId8" tooltip="Hannah Arendt"/>
              </a:rPr>
              <a:t>Hannah </a:t>
            </a:r>
            <a:r>
              <a:rPr lang="es-PE" sz="1800" dirty="0" err="1">
                <a:hlinkClick r:id="rId8" tooltip="Hannah Arendt"/>
              </a:rPr>
              <a:t>Arendt</a:t>
            </a:r>
            <a:r>
              <a:rPr lang="es-PE" sz="1800" dirty="0"/>
              <a:t>, </a:t>
            </a:r>
            <a:r>
              <a:rPr lang="es-PE" sz="1800" i="1" dirty="0">
                <a:hlinkClick r:id="rId9" tooltip="Los orígenes del totalitarismo"/>
              </a:rPr>
              <a:t>Los orígenes del totalitarismo</a:t>
            </a:r>
            <a:r>
              <a:rPr lang="es-PE" sz="1800" dirty="0"/>
              <a:t>, dicha obra va a constituir la consolidación de la teoría del totalitarismo</a:t>
            </a:r>
            <a:r>
              <a:rPr lang="es-PE" sz="1800" dirty="0" smtClean="0"/>
              <a:t>.</a:t>
            </a:r>
            <a:endParaRPr lang="es-PE" sz="1800" dirty="0"/>
          </a:p>
          <a:p>
            <a:pPr marL="0" indent="0">
              <a:buNone/>
            </a:pPr>
            <a:r>
              <a:rPr lang="es-PE" sz="1800" dirty="0" smtClean="0"/>
              <a:t>(Fuente: https://es.wikipedia.org/wiki/Totalitarismo)</a:t>
            </a:r>
            <a:endParaRPr lang="es-PE" sz="1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7122" y="160155"/>
            <a:ext cx="5563552" cy="27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89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13" y="330927"/>
            <a:ext cx="9651683" cy="62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9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8" y="593537"/>
            <a:ext cx="7745322" cy="57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9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31" y="477608"/>
            <a:ext cx="8685032" cy="59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55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76" y="459513"/>
            <a:ext cx="7204760" cy="9382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76" y="1978748"/>
            <a:ext cx="7290582" cy="12477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743" y="3657327"/>
            <a:ext cx="6658704" cy="18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01" y="136208"/>
            <a:ext cx="6677978" cy="25390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76" y="2675307"/>
            <a:ext cx="7291627" cy="13271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267" y="4002477"/>
            <a:ext cx="5742099" cy="26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8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78" y="589459"/>
            <a:ext cx="8643124" cy="557620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86878" y="4206240"/>
            <a:ext cx="6111648" cy="352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5627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53" y="1273492"/>
            <a:ext cx="8866897" cy="39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2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9" y="1705247"/>
            <a:ext cx="6867459" cy="36113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830" y="2129790"/>
            <a:ext cx="3543300" cy="2762250"/>
          </a:xfrm>
          <a:prstGeom prst="rect">
            <a:avLst/>
          </a:prstGeom>
        </p:spPr>
      </p:pic>
      <p:sp>
        <p:nvSpPr>
          <p:cNvPr id="7" name="Llamada de nube 6"/>
          <p:cNvSpPr/>
          <p:nvPr/>
        </p:nvSpPr>
        <p:spPr>
          <a:xfrm>
            <a:off x="6727371" y="326571"/>
            <a:ext cx="4794069" cy="1071155"/>
          </a:xfrm>
          <a:prstGeom prst="cloudCallout">
            <a:avLst>
              <a:gd name="adj1" fmla="val 23581"/>
              <a:gd name="adj2" fmla="val 1393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Hola; ¿Buenas?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1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00" y="2288857"/>
            <a:ext cx="10182777" cy="23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66" y="97970"/>
            <a:ext cx="7614966" cy="63985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7" y="963115"/>
            <a:ext cx="1715898" cy="19760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86" y="2622776"/>
            <a:ext cx="1715898" cy="1743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84" y="4365851"/>
            <a:ext cx="1715899" cy="16324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755" y="1093470"/>
            <a:ext cx="1238250" cy="1562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1755" y="2655570"/>
            <a:ext cx="1250958" cy="1237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1755" y="3899261"/>
            <a:ext cx="1238250" cy="14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39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39" y="1074828"/>
            <a:ext cx="7673613" cy="44537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122" y="2939143"/>
            <a:ext cx="2541472" cy="21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7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59" y="1038360"/>
            <a:ext cx="10064690" cy="45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27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91" y="615994"/>
            <a:ext cx="3759246" cy="54255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419" y="449591"/>
            <a:ext cx="4684074" cy="2557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37" y="3007561"/>
            <a:ext cx="7640172" cy="13027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209" y="4425445"/>
            <a:ext cx="3097468" cy="22271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1183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https://www.youtube.com/watch?v=z0SBJ11izl4&amp;ab_channel=CentrodeDocumentaci%C3%B3neInvestigaci%C3%B3nLUM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434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78" y="1042443"/>
            <a:ext cx="7791450" cy="1571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833" y="1216159"/>
            <a:ext cx="2347994" cy="13598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833" y="3553097"/>
            <a:ext cx="2405536" cy="2456718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 rot="5400000">
            <a:off x="10290264" y="2888184"/>
            <a:ext cx="587829" cy="352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968" y="3102427"/>
            <a:ext cx="6062703" cy="3271242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 rot="10800000">
            <a:off x="7718788" y="4124505"/>
            <a:ext cx="1005840" cy="901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/>
          <p:cNvSpPr txBox="1"/>
          <p:nvPr/>
        </p:nvSpPr>
        <p:spPr>
          <a:xfrm>
            <a:off x="263160" y="249763"/>
            <a:ext cx="1192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https://www.youtube.com/watch?v=VpfvRE06thM&amp;ab_channel=CentrodeDocumentaci%C3%B3neInvestigaci%C3%B3nLUM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0950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05" y="669778"/>
            <a:ext cx="9456477" cy="248697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72046" y="300446"/>
            <a:ext cx="940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Fuente: https://www.youtube.com/watch?v=8FZ4A6PrxUE&amp;ab_channel=ENMINUTOS</a:t>
            </a:r>
            <a:endParaRPr lang="es-PE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65" y="3289722"/>
            <a:ext cx="5962218" cy="31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464684"/>
            <a:ext cx="9456477" cy="32182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46" y="3682937"/>
            <a:ext cx="42672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3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14" y="428216"/>
            <a:ext cx="8466279" cy="11654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9" y="1942669"/>
            <a:ext cx="4242950" cy="445930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3063" y="6264653"/>
            <a:ext cx="33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>
                <a:solidFill>
                  <a:schemeClr val="bg2"/>
                </a:solidFill>
              </a:rPr>
              <a:t>Stalin – Hitler</a:t>
            </a:r>
          </a:p>
          <a:p>
            <a:r>
              <a:rPr lang="es-PE" sz="1200" dirty="0" smtClean="0">
                <a:solidFill>
                  <a:schemeClr val="bg2"/>
                </a:solidFill>
              </a:rPr>
              <a:t>Mao - Mussolini – Kim Il Sung</a:t>
            </a:r>
            <a:endParaRPr lang="es-PE" sz="1200" dirty="0">
              <a:solidFill>
                <a:schemeClr val="bg2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692" y="4374071"/>
            <a:ext cx="2511335" cy="22476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0" y="1897311"/>
            <a:ext cx="5687525" cy="22750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491" y="4371460"/>
            <a:ext cx="2112916" cy="22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58" y="422502"/>
            <a:ext cx="8468869" cy="22684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08" y="2690949"/>
            <a:ext cx="7211786" cy="40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48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269013"/>
            <a:ext cx="7761015" cy="11548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749" y="1423852"/>
            <a:ext cx="6104708" cy="531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7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18" y="322488"/>
            <a:ext cx="9012427" cy="13103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99" y="1632857"/>
            <a:ext cx="3772038" cy="50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28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46</Words>
  <Application>Microsoft Office PowerPoint</Application>
  <PresentationFormat>Panorámica</PresentationFormat>
  <Paragraphs>13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¿Qué es el Totalitarismo?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27</cp:revision>
  <dcterms:created xsi:type="dcterms:W3CDTF">2021-08-31T06:55:02Z</dcterms:created>
  <dcterms:modified xsi:type="dcterms:W3CDTF">2021-08-31T19:32:59Z</dcterms:modified>
</cp:coreProperties>
</file>